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7" d="100"/>
          <a:sy n="17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36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09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7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87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23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86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37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83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93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75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3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557" y="635956"/>
            <a:ext cx="16223854" cy="2148216"/>
          </a:xfrm>
        </p:spPr>
        <p:txBody>
          <a:bodyPr/>
          <a:lstStyle/>
          <a:p>
            <a:r>
              <a:rPr lang="en-US" altLang="zh-CN" sz="9600" dirty="0">
                <a:latin typeface="Palatino Linotype" pitchFamily="18" charset="0"/>
              </a:rPr>
              <a:t> Title Goes Here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8C4CB4-9BE6-CC75-DBA8-1FBFD53C593B}"/>
              </a:ext>
            </a:extLst>
          </p:cNvPr>
          <p:cNvSpPr/>
          <p:nvPr/>
        </p:nvSpPr>
        <p:spPr>
          <a:xfrm>
            <a:off x="23338157" y="1143787"/>
            <a:ext cx="5400130" cy="214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D6BB8-FEC9-C6EC-BDE6-89E5B006C4EF}"/>
              </a:ext>
            </a:extLst>
          </p:cNvPr>
          <p:cNvSpPr txBox="1"/>
          <p:nvPr/>
        </p:nvSpPr>
        <p:spPr>
          <a:xfrm>
            <a:off x="23582100" y="1353011"/>
            <a:ext cx="6061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Palatino Linotype" pitchFamily="18" charset="0"/>
              </a:rPr>
              <a:t>Paper</a:t>
            </a:r>
            <a:r>
              <a:rPr lang="en-US" altLang="zh-CN" sz="6000" dirty="0"/>
              <a:t> </a:t>
            </a:r>
            <a:r>
              <a:rPr lang="en-US" altLang="zh-CN" sz="6000" dirty="0">
                <a:latin typeface="Palatino Linotype" pitchFamily="18" charset="0"/>
              </a:rPr>
              <a:t>ID goes here: PCM***</a:t>
            </a:r>
            <a:endParaRPr lang="zh-CN" altLang="en-US" sz="6000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698171" y="3986733"/>
            <a:ext cx="7968343" cy="26939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3004457" y="4548899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00" dirty="0">
                <a:latin typeface="Palatino Linotype" pitchFamily="18" charset="0"/>
              </a:rPr>
              <a:t>Goes here if any</a:t>
            </a:r>
            <a:endParaRPr lang="en-US" sz="4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611531" y="3986733"/>
            <a:ext cx="18126756" cy="2693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3650686" y="4741733"/>
            <a:ext cx="1188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00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500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1698171" y="7217228"/>
            <a:ext cx="13439435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298852" y="7217228"/>
            <a:ext cx="13439435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4147457" y="724289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4222465" y="18610696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4210731" y="3049672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FC65EE-7372-52BB-FDBA-4EC61DB3EE31}"/>
              </a:ext>
            </a:extLst>
          </p:cNvPr>
          <p:cNvSpPr/>
          <p:nvPr/>
        </p:nvSpPr>
        <p:spPr>
          <a:xfrm>
            <a:off x="15298852" y="2533184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6939643" y="7510878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3938246" y="9683050"/>
            <a:ext cx="10956472" cy="815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2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20" dirty="0">
                <a:solidFill>
                  <a:srgbClr val="000000"/>
                </a:solidFill>
                <a:latin typeface="Palatino Linotype" panose="02040502050505030304" pitchFamily="18" charset="0"/>
              </a:rPr>
              <a:t>120cm wide </a:t>
            </a:r>
            <a:r>
              <a:rPr lang="en-US" altLang="zh-CN" sz="5620">
                <a:solidFill>
                  <a:srgbClr val="000000"/>
                </a:solidFill>
                <a:latin typeface="Palatino Linotype" panose="02040502050505030304" pitchFamily="18" charset="0"/>
              </a:rPr>
              <a:t>× 210cm </a:t>
            </a:r>
            <a:r>
              <a:rPr lang="en-US" altLang="zh-CN" sz="5620" dirty="0">
                <a:solidFill>
                  <a:srgbClr val="000000"/>
                </a:solidFill>
                <a:latin typeface="Palatino Linotype" panose="02040502050505030304" pitchFamily="18" charset="0"/>
              </a:rPr>
              <a:t>long</a:t>
            </a:r>
            <a:r>
              <a:rPr lang="en-AU" altLang="zh-CN" sz="5620" dirty="0">
                <a:latin typeface="Palatino Linotype" panose="02040502050505030304" pitchFamily="18" charset="0"/>
              </a:rPr>
              <a:t>, portrait (vertical) format. Do not change this page size</a:t>
            </a:r>
            <a:r>
              <a:rPr lang="en-US" altLang="zh-CN" sz="5620" dirty="0">
                <a:latin typeface="Palatino Linotype" panose="02040502050505030304" pitchFamily="18" charset="0"/>
              </a:rPr>
              <a:t>. </a:t>
            </a:r>
            <a:endParaRPr lang="en-AU" altLang="zh-CN" sz="5620" dirty="0">
              <a:latin typeface="Palatino Linotype" panose="02040502050505030304" pitchFamily="18" charset="0"/>
              <a:ea typeface="宋体" pitchFamily="2" charset="-122"/>
            </a:endParaRPr>
          </a:p>
          <a:p>
            <a:endParaRPr lang="en-US" altLang="zh-CN" sz="5620" dirty="0">
              <a:latin typeface="Palatino Linotype" pitchFamily="18" charset="0"/>
            </a:endParaRPr>
          </a:p>
          <a:p>
            <a:r>
              <a:rPr lang="en-US" altLang="zh-CN" sz="562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  <a:p>
            <a:endParaRPr 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6939643" y="18984370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3995397" y="20891211"/>
            <a:ext cx="10956472" cy="815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Keep body text left-aligned, do not justify text</a:t>
            </a:r>
          </a:p>
          <a:p>
            <a:endParaRPr 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6090557" y="30775480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4342380" y="34243716"/>
            <a:ext cx="10956472" cy="2686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19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D60AFE9-7C55-682E-A7A6-79F83146BB7A}"/>
              </a:ext>
            </a:extLst>
          </p:cNvPr>
          <p:cNvSpPr txBox="1"/>
          <p:nvPr/>
        </p:nvSpPr>
        <p:spPr>
          <a:xfrm>
            <a:off x="18205847" y="25610600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6193350" y="27780982"/>
            <a:ext cx="10956472" cy="11333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19" b="1" dirty="0">
                <a:latin typeface="Palatino Linotype" pitchFamily="18" charset="0"/>
              </a:rPr>
              <a:t>NOTE:</a:t>
            </a:r>
            <a:endParaRPr lang="en-US" altLang="zh-CN" sz="5619" dirty="0">
              <a:latin typeface="Palatino Linotype" pitchFamily="18" charset="0"/>
            </a:endParaRPr>
          </a:p>
          <a:p>
            <a:endParaRPr lang="en-US" altLang="zh-CN" sz="5619" dirty="0">
              <a:latin typeface="Palatino Linotype" pitchFamily="18" charset="0"/>
            </a:endParaRPr>
          </a:p>
          <a:p>
            <a:r>
              <a:rPr lang="en-US" altLang="zh-CN" sz="5619" dirty="0">
                <a:latin typeface="Palatino Linotype" pitchFamily="18" charset="0"/>
              </a:rPr>
              <a:t>Please bring your printed poster to the Conference Secretariat on the registration day, we will help you to setup and display it.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r>
              <a:rPr lang="en-US" altLang="zh-CN" sz="5619" dirty="0">
                <a:latin typeface="Palatino Linotype" pitchFamily="18" charset="0"/>
              </a:rPr>
              <a:t>Presenter is required to stand by his/her poster. After the presentation, the posters will be handed out to the presenters correspondingly.</a:t>
            </a:r>
          </a:p>
          <a:p>
            <a:endParaRPr lang="en-US" altLang="zh-CN" sz="5619" dirty="0">
              <a:latin typeface="Palatino Linotype" pitchFamily="18" charset="0"/>
            </a:endParaRPr>
          </a:p>
        </p:txBody>
      </p:sp>
      <p:pic>
        <p:nvPicPr>
          <p:cNvPr id="9" name="图片 8" descr="ef89659809b1a13600e6ce3ee48b2ee">
            <a:extLst>
              <a:ext uri="{FF2B5EF4-FFF2-40B4-BE49-F238E27FC236}">
                <a16:creationId xmlns:a16="http://schemas.microsoft.com/office/drawing/2014/main" id="{919FE9A7-CBFC-2162-B858-68D2BABBFD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801110" y="521853"/>
            <a:ext cx="254127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771,&quot;width&quot;:1579}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169</Words>
  <Application>Microsoft Office PowerPoint</Application>
  <PresentationFormat>自定义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gac1143</cp:lastModifiedBy>
  <cp:revision>7</cp:revision>
  <dcterms:created xsi:type="dcterms:W3CDTF">2023-01-31T06:18:46Z</dcterms:created>
  <dcterms:modified xsi:type="dcterms:W3CDTF">2024-09-21T07:03:10Z</dcterms:modified>
</cp:coreProperties>
</file>